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0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828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16662-8A35-49D4-8A03-6D50FFE2E4B0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31B95-6DF4-4F85-B51A-379765A4D7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prilvargas4supervisor.files.wordpress.com/2009/07/plastic-bag2.jpg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treehugger.com/Trash-Beach_Los-Angeles.jpg" TargetMode="External"/><Relationship Id="rId4" Type="http://schemas.openxmlformats.org/officeDocument/2006/relationships/hyperlink" Target="http://susty.com/image/turtle-plastic-bag-under-water-deep-sea-blue-ocean-garbage-trash-ecology-swim-fish-pollution-caught-shell-legs-toes-feet-head-photo.jpg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Bag in </a:t>
            </a:r>
            <a:r>
              <a:rPr lang="en-US" dirty="0" err="1" smtClean="0"/>
              <a:t>Tree:</a:t>
            </a:r>
            <a:r>
              <a:rPr lang="en-US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</a:t>
            </a:r>
            <a:r>
              <a:rPr lang="en-US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://aprilvargas4supervisor.files.wordpress.com/2009/07/plastic-bag2.jpg</a:t>
            </a:r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Turtle photo: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http://susty.com/image/turtle-plastic-bag-under-water-deep-sea-blue-ocean-garbage-trash-ecology-swim-fish-pollution-caught-shell-legs-toes-feet-head-photo.jpg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Trash in the water: 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http://www.treehugger.com/Trash-Beach_Los-Angeles.jpg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431B95-6DF4-4F85-B51A-379765A4D7A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68415-80EE-4338-AA17-53035857F0CF}" type="datetimeFigureOut">
              <a:rPr lang="en-US" smtClean="0"/>
              <a:t>3/31/2010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9CAD4-2D7C-455B-9893-BCBC2F79E8F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3148" y="0"/>
            <a:ext cx="487375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124200"/>
            <a:ext cx="4572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stephanie</dc:creator>
  <cp:lastModifiedBy>stephanie</cp:lastModifiedBy>
  <cp:revision>1</cp:revision>
  <dcterms:created xsi:type="dcterms:W3CDTF">2010-03-31T17:15:45Z</dcterms:created>
  <dcterms:modified xsi:type="dcterms:W3CDTF">2010-03-31T17:22:22Z</dcterms:modified>
</cp:coreProperties>
</file>